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000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233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18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648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27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28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965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6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326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64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236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A4F600-322E-4671-B243-921F4A8F0FA1}" type="datetimeFigureOut">
              <a:rPr lang="en-US" smtClean="0"/>
              <a:t>4/4/2018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840C6-1A32-45F8-9B9A-29C99562E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16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youtu.be/2_1PrSFJX3Y" TargetMode="External"/><Relationship Id="rId3" Type="http://schemas.openxmlformats.org/officeDocument/2006/relationships/hyperlink" Target="https://youtu.be/NVJfr2VpUF0" TargetMode="External"/><Relationship Id="rId7" Type="http://schemas.openxmlformats.org/officeDocument/2006/relationships/hyperlink" Target="https://www.youtube.com/watch?v=k82bLOvr2Jo&amp;feature=youtu.be" TargetMode="External"/><Relationship Id="rId2" Type="http://schemas.openxmlformats.org/officeDocument/2006/relationships/hyperlink" Target="https://youtu.be/yMtJi-zNWlQ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Xl28F_dbh-c&amp;feature=youtu.be" TargetMode="External"/><Relationship Id="rId5" Type="http://schemas.openxmlformats.org/officeDocument/2006/relationships/hyperlink" Target="https://youtu.be/se3G8LV40gg" TargetMode="External"/><Relationship Id="rId4" Type="http://schemas.openxmlformats.org/officeDocument/2006/relationships/hyperlink" Target="https://youtu.be/OUZLhiOfA54" TargetMode="External"/><Relationship Id="rId9" Type="http://schemas.openxmlformats.org/officeDocument/2006/relationships/hyperlink" Target="https://youtu.be/vHK_inkKrUI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atin typeface="Georgia" panose="02040502050405020303" pitchFamily="18" charset="0"/>
              </a:rPr>
              <a:t>Multimodal Samples – Grade as we view. While many are over 2-minutes, we will only watch approximately 2 minutes of each. </a:t>
            </a:r>
            <a:r>
              <a:rPr lang="en-US" sz="2800" b="1" dirty="0" smtClean="0">
                <a:latin typeface="Georgia" panose="02040502050405020303" pitchFamily="18" charset="0"/>
                <a:sym typeface="Wingdings" panose="05000000000000000000" pitchFamily="2" charset="2"/>
              </a:rPr>
              <a:t></a:t>
            </a:r>
            <a:br>
              <a:rPr lang="en-US" sz="2800" b="1" dirty="0" smtClean="0">
                <a:latin typeface="Georgia" panose="02040502050405020303" pitchFamily="18" charset="0"/>
                <a:sym typeface="Wingdings" panose="05000000000000000000" pitchFamily="2" charset="2"/>
              </a:rPr>
            </a:br>
            <a:endParaRPr lang="en-US" sz="2800" b="1" dirty="0">
              <a:latin typeface="Georgia" panose="020405020504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Georgia" panose="02040502050405020303" pitchFamily="18" charset="0"/>
                <a:hlinkClick r:id="rId2"/>
              </a:rPr>
              <a:t>Communication in Animal Medical Field (SS)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  <a:hlinkClick r:id="rId3"/>
              </a:rPr>
              <a:t>Text in Film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  <a:hlinkClick r:id="rId4"/>
              </a:rPr>
              <a:t>Student Learning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  <a:hlinkClick r:id="rId5"/>
              </a:rPr>
              <a:t>Multimodal Texts </a:t>
            </a:r>
            <a:r>
              <a:rPr lang="en-US" dirty="0" smtClean="0">
                <a:latin typeface="Georgia" panose="02040502050405020303" pitchFamily="18" charset="0"/>
              </a:rPr>
              <a:t>- PowToon</a:t>
            </a:r>
          </a:p>
          <a:p>
            <a:r>
              <a:rPr lang="en-US" dirty="0" smtClean="0">
                <a:latin typeface="Georgia" panose="02040502050405020303" pitchFamily="18" charset="0"/>
                <a:hlinkClick r:id="rId6"/>
              </a:rPr>
              <a:t>School Dropouts</a:t>
            </a:r>
            <a:r>
              <a:rPr lang="en-US" dirty="0" smtClean="0">
                <a:latin typeface="Georgia" panose="02040502050405020303" pitchFamily="18" charset="0"/>
              </a:rPr>
              <a:t> - Prezi</a:t>
            </a:r>
          </a:p>
          <a:p>
            <a:r>
              <a:rPr lang="en-US" dirty="0" smtClean="0">
                <a:latin typeface="Georgia" panose="02040502050405020303" pitchFamily="18" charset="0"/>
                <a:hlinkClick r:id="rId7"/>
              </a:rPr>
              <a:t>The Seven Foals</a:t>
            </a:r>
            <a:r>
              <a:rPr lang="en-US" dirty="0" smtClean="0">
                <a:latin typeface="Georgia" panose="02040502050405020303" pitchFamily="18" charset="0"/>
              </a:rPr>
              <a:t> – Apple Keynote</a:t>
            </a:r>
          </a:p>
          <a:p>
            <a:r>
              <a:rPr lang="en-US" dirty="0" smtClean="0">
                <a:latin typeface="Georgia" panose="02040502050405020303" pitchFamily="18" charset="0"/>
                <a:hlinkClick r:id="rId8"/>
              </a:rPr>
              <a:t>Human Trafficking</a:t>
            </a:r>
            <a:endParaRPr lang="en-US" dirty="0" smtClean="0">
              <a:latin typeface="Georgia" panose="02040502050405020303" pitchFamily="18" charset="0"/>
            </a:endParaRPr>
          </a:p>
          <a:p>
            <a:r>
              <a:rPr lang="en-US" dirty="0" smtClean="0">
                <a:latin typeface="Georgia" panose="02040502050405020303" pitchFamily="18" charset="0"/>
                <a:hlinkClick r:id="rId9"/>
              </a:rPr>
              <a:t>Drunk Driving – College</a:t>
            </a:r>
            <a:endParaRPr lang="en-US" dirty="0" smtClean="0">
              <a:latin typeface="Georgia" panose="020405020504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08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Multimodal Samples – Grade as we view. While many are over 2-minutes, we will only watch approximately 2 minutes of each. 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Oliverio</dc:creator>
  <cp:lastModifiedBy>theresa Oliverio</cp:lastModifiedBy>
  <cp:revision>5</cp:revision>
  <dcterms:created xsi:type="dcterms:W3CDTF">2018-04-04T11:08:35Z</dcterms:created>
  <dcterms:modified xsi:type="dcterms:W3CDTF">2018-04-04T15:46:06Z</dcterms:modified>
</cp:coreProperties>
</file>